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98" r:id="rId5"/>
    <p:sldId id="321" r:id="rId6"/>
    <p:sldId id="324" r:id="rId7"/>
    <p:sldId id="301" r:id="rId8"/>
    <p:sldId id="302" r:id="rId9"/>
    <p:sldId id="330" r:id="rId10"/>
    <p:sldId id="303" r:id="rId11"/>
    <p:sldId id="326" r:id="rId12"/>
    <p:sldId id="327" r:id="rId13"/>
    <p:sldId id="328" r:id="rId14"/>
    <p:sldId id="329" r:id="rId15"/>
    <p:sldId id="313" r:id="rId16"/>
    <p:sldId id="315" r:id="rId17"/>
    <p:sldId id="316" r:id="rId18"/>
    <p:sldId id="317" r:id="rId19"/>
    <p:sldId id="331" r:id="rId20"/>
    <p:sldId id="3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C"/>
    <a:srgbClr val="050F08"/>
    <a:srgbClr val="454545"/>
    <a:srgbClr val="EFEFE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6029" autoAdjust="0"/>
    <p:restoredTop sz="86473" autoAdjust="0"/>
  </p:normalViewPr>
  <p:slideViewPr>
    <p:cSldViewPr snapToGrid="0">
      <p:cViewPr>
        <p:scale>
          <a:sx n="75" d="100"/>
          <a:sy n="75" d="100"/>
        </p:scale>
        <p:origin x="-1002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98FA5-5F74-4A1A-B181-BFBBA6950A67}" type="datetimeFigureOut">
              <a:rPr lang="en-IN" smtClean="0"/>
              <a:pPr/>
              <a:t>08-01-2023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94125-55C1-40C7-93ED-B796FE2514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2712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03D1-04DB-4DE6-9663-DF1F57A8D337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344D-4876-41F1-9637-C14817962BCD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F337-E595-43E6-BBB5-3EBF49EC2437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BE425-8443-4483-A188-C779F9FFED97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2B9-A341-4488-AA1B-4738325BD9B5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03D5-0BA9-4634-9295-24F492EAB0B4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F2AD-E5EF-4AF6-AC0B-BE76F176A400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4BAD09F4-3CC9-4540-8AE7-15AFA121033F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EB786C-5625-445B-ADD1-56D5FC3306E2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C60C6AA-A0C7-4CDF-A17A-9E80A70ACA5E}" type="datetime1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2FDF0794-1B86-42B2-B8C7-F60123E638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C5373426-E26E-431D-959C-5DB96C0B6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9318" y="3215809"/>
            <a:ext cx="3214307" cy="145592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T0-DO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 smtClean="0">
                <a:solidFill>
                  <a:schemeClr val="tx1"/>
                </a:solidFill>
              </a:rPr>
              <a:t>LIST Tracker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6D07482-83A3-4451-943C-B469610829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DC90921-9082-491B-940E-827D679F34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A5D1B5-6F15-5A65-DFDB-6246D0F2AB13}"/>
              </a:ext>
            </a:extLst>
          </p:cNvPr>
          <p:cNvSpPr txBox="1"/>
          <p:nvPr/>
        </p:nvSpPr>
        <p:spPr>
          <a:xfrm>
            <a:off x="7909334" y="5583129"/>
            <a:ext cx="3639199" cy="720000"/>
          </a:xfrm>
          <a:prstGeom prst="rect">
            <a:avLst/>
          </a:prstGeom>
          <a:solidFill>
            <a:srgbClr val="1E1E1C">
              <a:alpha val="98000"/>
            </a:srgb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173449-0026-A676-2ECA-D374392DFDD3}"/>
              </a:ext>
            </a:extLst>
          </p:cNvPr>
          <p:cNvSpPr txBox="1"/>
          <p:nvPr/>
        </p:nvSpPr>
        <p:spPr>
          <a:xfrm>
            <a:off x="8176090" y="4490206"/>
            <a:ext cx="3108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u="sng" dirty="0">
                <a:latin typeface="+mj-lt"/>
              </a:rPr>
              <a:t>Presented By</a:t>
            </a:r>
            <a:r>
              <a:rPr lang="en-US" sz="1600" u="sng" dirty="0" smtClean="0">
                <a:latin typeface="+mj-lt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1600" dirty="0" smtClean="0">
                <a:latin typeface="+mj-lt"/>
              </a:rPr>
              <a:t> </a:t>
            </a:r>
            <a:r>
              <a:rPr lang="en-US" sz="1600" dirty="0" err="1" smtClean="0">
                <a:latin typeface="+mj-lt"/>
              </a:rPr>
              <a:t>Gundagani</a:t>
            </a:r>
            <a:r>
              <a:rPr lang="en-US" sz="1600" dirty="0" smtClean="0">
                <a:latin typeface="+mj-lt"/>
              </a:rPr>
              <a:t> Nanda </a:t>
            </a:r>
            <a:r>
              <a:rPr lang="en-US" sz="1600" dirty="0" err="1" smtClean="0">
                <a:latin typeface="+mj-lt"/>
              </a:rPr>
              <a:t>Kishore</a:t>
            </a:r>
            <a:endParaRPr lang="en-US" sz="1600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IN" sz="1600" dirty="0" smtClean="0">
                <a:latin typeface="+mj-lt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IN" sz="1600" dirty="0" smtClean="0">
                <a:latin typeface="+mj-lt"/>
              </a:rPr>
              <a:t>Ankit Sharma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4023513-C815-7245-AD1E-3313B7A8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1" name="Picture 10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" y="-38387"/>
            <a:ext cx="12291691" cy="82013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807296">
            <a:off x="3261690" y="1208643"/>
            <a:ext cx="38580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 smtClean="0">
                <a:solidFill>
                  <a:schemeClr val="bg1"/>
                </a:solidFill>
                <a:latin typeface="Britannic Bold" pitchFamily="34" charset="0"/>
              </a:rPr>
              <a:t>To-Do </a:t>
            </a:r>
            <a:r>
              <a:rPr lang="en-IN" sz="6600" dirty="0" smtClean="0">
                <a:solidFill>
                  <a:schemeClr val="bg1"/>
                </a:solidFill>
                <a:latin typeface="Britannic Bold" pitchFamily="34" charset="0"/>
              </a:rPr>
              <a:t>List</a:t>
            </a:r>
          </a:p>
          <a:p>
            <a:r>
              <a:rPr lang="en-IN" sz="6600" dirty="0" smtClean="0">
                <a:solidFill>
                  <a:schemeClr val="bg1"/>
                </a:solidFill>
                <a:latin typeface="Britannic Bold" pitchFamily="34" charset="0"/>
              </a:rPr>
              <a:t>Tracker</a:t>
            </a:r>
            <a:endParaRPr lang="en-US" sz="6600" dirty="0">
              <a:solidFill>
                <a:schemeClr val="bg1"/>
              </a:solidFill>
              <a:latin typeface="Britannic Bol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740252">
            <a:off x="3884520" y="5116336"/>
            <a:ext cx="3636351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Arial Black" pitchFamily="34" charset="0"/>
              </a:rPr>
              <a:t>Developed By </a:t>
            </a:r>
          </a:p>
          <a:p>
            <a:r>
              <a:rPr lang="en-IN" sz="4000" dirty="0" smtClean="0">
                <a:latin typeface="Brush Script MT" pitchFamily="66" charset="0"/>
              </a:rPr>
              <a:t>Nanda </a:t>
            </a:r>
            <a:r>
              <a:rPr lang="en-IN" sz="4000" dirty="0" smtClean="0">
                <a:latin typeface="Brush Script MT" pitchFamily="66" charset="0"/>
              </a:rPr>
              <a:t>Kishore</a:t>
            </a:r>
            <a:endParaRPr lang="en-IN" sz="4000" dirty="0" smtClean="0">
              <a:latin typeface="Brush Script MT" pitchFamily="66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C71ACD-0046-897E-2B2F-1B4B3223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Service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24D89E-D6E3-1FAE-EA79-041887D8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All the  task Task Operations will takes place in this service.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ED0735A-02ED-AA66-E57F-6B76B618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3039083"/>
            <a:ext cx="4762500" cy="2667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568D497-96B1-4FC2-B5E3-E4D0368E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2932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2242E8-CB9D-2E72-B692-A2CF23DB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Notification Service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191E15-F8E4-94B2-A76C-B6FD7BCC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Sends Notification to the Users Email when they register successfully.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If the user forgot password they’ll get the password to the registered Email.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E3745C-A7C3-09B8-E363-2B1B39D4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859" y="3041721"/>
            <a:ext cx="4264282" cy="31982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B68EE6D-092B-5AE1-F761-0B5BCACD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132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B1B199-A3AB-3082-F92D-CE4384D9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E4694C83-5760-0754-E3C4-3E88CAB0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4D0B3A1-A835-8182-193A-D5437715D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" t="9819" r="37709" b="2048"/>
          <a:stretch/>
        </p:blipFill>
        <p:spPr>
          <a:xfrm>
            <a:off x="1055370" y="47625"/>
            <a:ext cx="10224347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E221CFD-7ECB-6D77-A290-7D971BC8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84" y="1011981"/>
            <a:ext cx="955562" cy="9500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6CF253-AD78-2D29-7FEB-0A6BF287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246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6F56CE-54EF-7B3F-EA8A-2A181396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Tools and Technologies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D27F161C-6BB8-42C3-2B35-03C499B4D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2230703"/>
            <a:ext cx="6400800" cy="36004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ED1262B-E934-187A-34D9-6C520CEC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3459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904C8B-C0EA-F280-06C1-D15FE9EE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49C208-E1CB-7BBC-24E1-0E0BADC63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94199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1. HTML</a:t>
            </a:r>
          </a:p>
          <a:p>
            <a:pPr>
              <a:lnSpc>
                <a:spcPct val="300000"/>
              </a:lnSpc>
            </a:pPr>
            <a:r>
              <a:rPr lang="en-US" dirty="0"/>
              <a:t>2. Cascading Style Sheets (CSS)</a:t>
            </a:r>
          </a:p>
          <a:p>
            <a:pPr>
              <a:lnSpc>
                <a:spcPct val="300000"/>
              </a:lnSpc>
            </a:pPr>
            <a:r>
              <a:rPr lang="en-US" dirty="0"/>
              <a:t>3. BOOTSTRAP</a:t>
            </a:r>
          </a:p>
          <a:p>
            <a:pPr>
              <a:lnSpc>
                <a:spcPct val="300000"/>
              </a:lnSpc>
            </a:pPr>
            <a:r>
              <a:rPr lang="en-US" dirty="0"/>
              <a:t>4. ANGULAR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5D58701-BC4E-8543-32FA-3B35F987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6" y="4309535"/>
            <a:ext cx="1037333" cy="826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3776EC-A327-95BD-9D56-9F427F5B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68" y="5260173"/>
            <a:ext cx="1045801" cy="1045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0E23D4F-B8E7-47A4-0216-016A26ACF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269" y="2131399"/>
            <a:ext cx="1037332" cy="1037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6287E91-1C03-BDD1-1EE8-C40C19ADB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498" y="2995767"/>
            <a:ext cx="835102" cy="11782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201D8C-25F8-6EA3-4E71-FD05F52E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9808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2CB9BC-88EE-4E47-D691-73508981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1E0A98-BA8B-CA96-3779-068D5E08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439920" cy="37608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300000"/>
              </a:lnSpc>
            </a:pPr>
            <a:r>
              <a:rPr lang="en-US" dirty="0"/>
              <a:t>1. Java</a:t>
            </a:r>
          </a:p>
          <a:p>
            <a:pPr>
              <a:lnSpc>
                <a:spcPct val="300000"/>
              </a:lnSpc>
            </a:pPr>
            <a:r>
              <a:rPr lang="en-US" dirty="0"/>
              <a:t>2. Feign Client</a:t>
            </a:r>
          </a:p>
          <a:p>
            <a:pPr>
              <a:lnSpc>
                <a:spcPct val="300000"/>
              </a:lnSpc>
            </a:pPr>
            <a:r>
              <a:rPr lang="en-US" dirty="0"/>
              <a:t>3. Rabbit MQ</a:t>
            </a:r>
          </a:p>
          <a:p>
            <a:pPr>
              <a:lnSpc>
                <a:spcPct val="300000"/>
              </a:lnSpc>
            </a:pPr>
            <a:r>
              <a:rPr lang="en-US" dirty="0"/>
              <a:t>4. Spring Boot</a:t>
            </a:r>
          </a:p>
          <a:p>
            <a:pPr>
              <a:lnSpc>
                <a:spcPct val="300000"/>
              </a:lnSpc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EF071DFD-5F2D-6BD8-218C-DD0BA378DE08}"/>
              </a:ext>
            </a:extLst>
          </p:cNvPr>
          <p:cNvSpPr txBox="1">
            <a:spLocks/>
          </p:cNvSpPr>
          <p:nvPr/>
        </p:nvSpPr>
        <p:spPr>
          <a:xfrm>
            <a:off x="6096000" y="2108201"/>
            <a:ext cx="443992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</a:pPr>
            <a:r>
              <a:rPr lang="en-US" dirty="0"/>
              <a:t>5. API Gateway</a:t>
            </a:r>
          </a:p>
          <a:p>
            <a:pPr>
              <a:lnSpc>
                <a:spcPct val="300000"/>
              </a:lnSpc>
            </a:pPr>
            <a:r>
              <a:rPr lang="en-US" dirty="0"/>
              <a:t>6. Eureka Server</a:t>
            </a:r>
          </a:p>
          <a:p>
            <a:pPr>
              <a:lnSpc>
                <a:spcPct val="300000"/>
              </a:lnSpc>
            </a:pPr>
            <a:endParaRPr lang="en-US" dirty="0"/>
          </a:p>
          <a:p>
            <a:pPr>
              <a:lnSpc>
                <a:spcPct val="300000"/>
              </a:lnSpc>
            </a:pPr>
            <a:endParaRPr lang="en-US" dirty="0"/>
          </a:p>
          <a:p>
            <a:pPr>
              <a:lnSpc>
                <a:spcPct val="300000"/>
              </a:lnSpc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DE99128-7494-E3CD-D004-8B5FA6D0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7" y="1937280"/>
            <a:ext cx="1143595" cy="122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1D60F73-0906-C701-2B87-FEC179F23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98" t="24578" r="34795" b="27067"/>
          <a:stretch/>
        </p:blipFill>
        <p:spPr>
          <a:xfrm>
            <a:off x="2900428" y="3246330"/>
            <a:ext cx="1075267" cy="742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E77AE14-539B-7471-DF6C-25B69562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428" y="4179675"/>
            <a:ext cx="1793188" cy="667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E9D2DDB-944D-C0EF-2FEB-5EAD583BA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28" y="5100582"/>
            <a:ext cx="1793188" cy="768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CF66ADB-84D1-20DE-1216-164357DC8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960" y="2150534"/>
            <a:ext cx="1007533" cy="1007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80648CE-3FE9-2F04-8910-514B27A8F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012" y="3480229"/>
            <a:ext cx="1007532" cy="5084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E9BB1E-7BE9-4F0A-F321-5CCAC772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9933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904C8B-C0EA-F280-06C1-D15FE9EE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49C208-E1CB-7BBC-24E1-0E0BADC63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941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1. My SQL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sz="3200" dirty="0"/>
              <a:t>2. Mongo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404EA03-2D10-FF84-41FE-4BF14849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58" y="1979781"/>
            <a:ext cx="2555671" cy="1322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A3C3641-3105-07D6-15BD-42281771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804" y="4305300"/>
            <a:ext cx="3339738" cy="9016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D9150E-A4DA-1438-759C-41CC9FFF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31196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D01607F-0127-2E02-C273-9E24D806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4D1031A-4802-2613-BB40-5B4A2DB2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073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89DAA7-596A-A24C-D233-217EBA01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92591"/>
            <a:ext cx="10139265" cy="5843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20461B2-FC1F-789E-CF5E-5D4934CA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13" y="2073145"/>
            <a:ext cx="3302843" cy="18285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99DC41F-5AD3-2D1B-69C3-74ED4F42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168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26E3A6-64F7-9FCA-DF17-64FA559A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Our Application: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78D48B3-781A-4957-1278-7397F31FF42D}"/>
              </a:ext>
            </a:extLst>
          </p:cNvPr>
          <p:cNvSpPr txBox="1"/>
          <p:nvPr/>
        </p:nvSpPr>
        <p:spPr>
          <a:xfrm>
            <a:off x="4610536" y="2659233"/>
            <a:ext cx="6671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TO-DO </a:t>
            </a:r>
            <a:r>
              <a:rPr lang="en-US" sz="7200" dirty="0" smtClean="0"/>
              <a:t>LIST Tracker</a:t>
            </a:r>
            <a:endParaRPr lang="en-IN" sz="7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8F99B12-7ACE-6B2E-6C12-05E5098B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Content Placeholder 6" descr="log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321" y="2313688"/>
            <a:ext cx="3023927" cy="3003768"/>
          </a:xfrm>
        </p:spPr>
      </p:pic>
    </p:spTree>
    <p:extLst>
      <p:ext uri="{BB962C8B-B14F-4D97-AF65-F5344CB8AC3E}">
        <p14:creationId xmlns="" xmlns:p14="http://schemas.microsoft.com/office/powerpoint/2010/main" val="426751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4D1748-A421-B050-F3EE-AA5D184F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661" y="263633"/>
            <a:ext cx="10058400" cy="1450757"/>
          </a:xfrm>
        </p:spPr>
        <p:txBody>
          <a:bodyPr/>
          <a:lstStyle/>
          <a:p>
            <a:r>
              <a:rPr lang="en-US" dirty="0"/>
              <a:t>About Our Application: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DAF6C51-D5F7-7EFF-DCE6-A2344F901881}"/>
              </a:ext>
            </a:extLst>
          </p:cNvPr>
          <p:cNvSpPr txBox="1"/>
          <p:nvPr/>
        </p:nvSpPr>
        <p:spPr>
          <a:xfrm>
            <a:off x="1216325" y="1966823"/>
            <a:ext cx="9980762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One of the Best Application to manage all your tasks.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You can Add and schedule your tasks easily.</a:t>
            </a:r>
            <a:endParaRPr lang="en-I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You can Update, delete the existing tasks.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Get Reminded about the incompleted tasks.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Categorize your tasks based on the priority.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Delete Your tasks after completion.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0880B2-EBF3-F6E4-BA59-8F416DDD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 descr="log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947" y="682175"/>
            <a:ext cx="1203485" cy="1195462"/>
          </a:xfrm>
        </p:spPr>
      </p:pic>
    </p:spTree>
    <p:extLst>
      <p:ext uri="{BB962C8B-B14F-4D97-AF65-F5344CB8AC3E}">
        <p14:creationId xmlns="" xmlns:p14="http://schemas.microsoft.com/office/powerpoint/2010/main" val="103277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70C9136-B751-5E90-666C-E11F18FB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7E2D954-099D-6A3A-22AF-A2BC0279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19" y="-7860"/>
            <a:ext cx="10577477" cy="6346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0160" y="3947160"/>
            <a:ext cx="2971800" cy="225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6729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E43849-44E9-4B8B-6BDC-6D789BAA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Microservices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877BECAC-76CB-260E-C9C2-719AF22FE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738" y="2816612"/>
            <a:ext cx="6062524" cy="32644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6C01978-7FEA-6539-6780-B81BDB1F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D965C52-9B25-D4E3-508A-7EA2D46F03E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1903D4AB-3B4D-0160-345C-E18107337A4C}"/>
              </a:ext>
            </a:extLst>
          </p:cNvPr>
          <p:cNvSpPr txBox="1">
            <a:spLocks/>
          </p:cNvSpPr>
          <p:nvPr/>
        </p:nvSpPr>
        <p:spPr>
          <a:xfrm>
            <a:off x="1191314" y="1949316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Microservices are an architectural and organizational approach to software development where software is composed of small independent services that communicate over well-defined APIs.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3769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45046-C11C-6DCC-58D4-797BD0D7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23A0E0-4131-3C45-FF47-26481E4FB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Provides a Single Endpoint or URL for the client apps and then internally maps the request to a group of internal microservices.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ACB6C28-80E7-2544-8444-6FD283FC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65" y="2811294"/>
            <a:ext cx="5614829" cy="33383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1CE96C-77B6-FBCB-7080-A1E1F897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pPr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779497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C71ACD-0046-897E-2B2F-1B4B3223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Eureka Service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24D89E-D6E3-1FAE-EA79-041887D8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Every Micro service will register into the Eureka server. It knows all the client applications running on each port and IP address.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36BC371-DA6A-DCDA-B1E3-7E787E73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67" y="3037765"/>
            <a:ext cx="4391025" cy="30003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CB1E9CF-4B38-86EC-0FFD-268242CD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79233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C71ACD-0046-897E-2B2F-1B4B3223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Service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24D89E-D6E3-1FAE-EA79-041887D8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Registering and Authentication will takes place here and if authentication is  success, we can perform task operations.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CBCD35B-D48A-5DA5-3C47-097BA72C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58" y="2951984"/>
            <a:ext cx="5845243" cy="32879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CA7DC4-D628-391A-E0A2-B4E15800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7050808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{5A8613FA-239C-400A-AB0D-2744BB967649}tf22712842_win32</Template>
  <TotalTime>3405</TotalTime>
  <Words>298</Words>
  <Application>Microsoft Office PowerPoint</Application>
  <PresentationFormat>Custom</PresentationFormat>
  <Paragraphs>66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1_RetrospectVTI</vt:lpstr>
      <vt:lpstr>T0-DO LIST Tracker</vt:lpstr>
      <vt:lpstr>Slide 2</vt:lpstr>
      <vt:lpstr>Presenting Our Application:</vt:lpstr>
      <vt:lpstr>About Our Application:</vt:lpstr>
      <vt:lpstr>Slide 5</vt:lpstr>
      <vt:lpstr>Microservices</vt:lpstr>
      <vt:lpstr>API Gateway :</vt:lpstr>
      <vt:lpstr>Eureka Service :</vt:lpstr>
      <vt:lpstr>Authentication Service :</vt:lpstr>
      <vt:lpstr>Task Service :</vt:lpstr>
      <vt:lpstr>Mail Notification Service :</vt:lpstr>
      <vt:lpstr>Slide 12</vt:lpstr>
      <vt:lpstr>Tools and Technologies</vt:lpstr>
      <vt:lpstr>Front End</vt:lpstr>
      <vt:lpstr>Back End</vt:lpstr>
      <vt:lpstr>Data Bases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T0-DO Tracker</dc:title>
  <dc:creator>kartheek venkat</dc:creator>
  <cp:lastModifiedBy>nanda</cp:lastModifiedBy>
  <cp:revision>69</cp:revision>
  <dcterms:created xsi:type="dcterms:W3CDTF">2022-07-18T11:13:46Z</dcterms:created>
  <dcterms:modified xsi:type="dcterms:W3CDTF">2023-01-08T21:55:26Z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